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76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44EDA-EE19-4DB4-A745-8C2D9037C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255AE-7DC5-459A-8DEE-CFFD990ED1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01AF6-7EB4-469C-85C5-E5C78EBCA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D4A8C-53EE-49DC-9D8F-3541075A3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E3E1A-D01B-4A0E-AC7A-14B5F431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8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6182B-97D2-4FA0-B0B9-5DEE4F60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FAD99-620B-4155-89D6-915A0472C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883B-9D6B-4AA5-A8D5-04E65207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2763-78EC-493D-B989-13E779599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F7343-F581-4B64-A17D-2338A52E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7651A-92E6-427E-BD5A-ABC43CA8C8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2D6E6-3057-48BD-9345-881D18D26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20DB6-954E-4D82-B24A-6C0982D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315A3-4DEB-44F0-9B92-DF66591D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055F-F28E-4128-8F7D-7899CBC88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667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5DCB7-EB38-47DA-9656-27E82C9F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F89F-8FAC-4D54-9932-12E6D4BDC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957E0-8E9B-40A6-8DEC-41B2B11A8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9B815-0A26-4798-BED3-E003E580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96812-5FB6-431A-812B-F4F1A27E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6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AF3C-D038-4551-AF03-F0D924346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69CEC2-F2A1-4B54-8489-4B64D28DD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C2B04-E6B9-4D40-8B6D-18BB96CF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53C97-7CB6-454C-B439-0C9CDAE2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B46E-1141-4DDE-AEE0-4AB65A433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6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D2F7A-0E1C-4CCE-9CB6-FADF6C6B6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F1963-72F0-4EC0-8317-677C40FD6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D5AB6-7DEA-4BB7-8999-B1C36C8BCA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5718C3-ED52-4C1C-904C-AB85AB9E9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1102F-1D2D-4CD0-B8AC-ADF6D970C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6F93-7985-4F2E-9BE8-E107904EB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43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17D5-766A-4B6B-8495-8A5502C91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487B5-425E-44C4-8839-36B7567D4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E85A0-36D9-4C35-88D3-05666BDE5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AAA5F8-3EE7-45EA-8025-431729F9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357EC-55CB-4C43-A3B7-E05F0DDBF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7C0610-4A1E-4CFF-B87A-275B48D4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FCA0EE-9912-4836-8E01-B0CAA37E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E28CB8-0F59-44D5-A385-5E0BA505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81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3FEC-CC19-425C-8348-66E8D6BF6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FB61C3-ACBB-4ADA-B70E-5ED3336D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8EAFD8-BECD-4CB0-9868-F0BB499BC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BF09E-D36F-4EC4-9731-9D314A7A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3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751B6-8485-449D-A8A7-4FBAE2D3B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0FE6C-0E03-4527-A350-3DDCFF52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E6179-A27D-4B54-9186-94CC55FA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0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7B82-2C00-4537-B193-ED7CF43A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781B-EA61-4210-96E2-5C4BB7C8D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9CF46-1F17-4729-A9A5-0E2628616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CB662-B03F-4F16-9445-88FA0857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AED9B5-6C72-4EC1-84AA-59B0537A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83DB2-F80B-4636-9CC7-E43C8735D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1934-5DF6-4DA0-817E-C68B491D6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FF171-5D93-4C7D-8BA5-8B9EBAD9ED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F58E7-8148-40BA-ABD1-619F74E3B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CA7C1-92E7-41C4-82DD-5662B16E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2FAF2-B860-443D-BD8B-D3A43F423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5D5F5-E951-4530-9F54-3CCDA5BC2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75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2437AF-326A-4119-8D68-32CC242FB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BF394-1447-4F6C-9920-ED000BB6A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4FE82-7DFD-4006-986B-06E8F79081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108C8-7514-4E09-AA88-11E4C3400F62}" type="datetimeFigureOut">
              <a:rPr lang="en-US" smtClean="0"/>
              <a:t>12/23/2018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48837-F2C9-49E8-B0E7-CE710F80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2F5F4-731F-4D70-8A81-F157C90B9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D7F82-BD22-4239-BD27-77504724D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8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The </a:t>
            </a:r>
            <a:r>
              <a:rPr lang="en-US" sz="5400" dirty="0" err="1">
                <a:solidFill>
                  <a:srgbClr val="DD0330"/>
                </a:solidFill>
              </a:rPr>
              <a:t>SwitchMap</a:t>
            </a:r>
            <a:r>
              <a:rPr lang="en-US" sz="5400" dirty="0">
                <a:solidFill>
                  <a:srgbClr val="DD0330"/>
                </a:solidFill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BA4E2-BCC9-4259-AB22-094717EC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299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4C8407-0A67-44B8-9C04-91E0BB756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2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289EA3-1D11-44F3-A2BB-3BE319FB0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A2DB7F-3448-4A37-94D3-98DAEFD08D02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9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7152D-07F9-4BED-B9FB-7DABE490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132A95-5A1C-4C9C-8026-216CAA5FD4DD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2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E7EC1A-1265-4B7B-AB1F-464745371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7952AB-A85A-460A-98A0-CA1EF733A02F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8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278722-FC13-4465-AC3E-80A4CBFD3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CBF5FC-827D-4654-97C1-57460C4E9261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19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8E4FA-1243-4578-ACBE-25C7602D2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CF39C6-B495-4DED-B677-A674A2BEA729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3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DD4B75-64FA-4CC3-BA48-22B1D40E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022DF2-672B-418A-AB4C-58BCD44AEFC1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4609BB-0073-4F13-B5F2-48C88D66702A}"/>
              </a:ext>
            </a:extLst>
          </p:cNvPr>
          <p:cNvSpPr txBox="1"/>
          <p:nvPr/>
        </p:nvSpPr>
        <p:spPr>
          <a:xfrm>
            <a:off x="9117495" y="3244333"/>
            <a:ext cx="280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Here not returning anything</a:t>
            </a:r>
          </a:p>
        </p:txBody>
      </p:sp>
    </p:spTree>
    <p:extLst>
      <p:ext uri="{BB962C8B-B14F-4D97-AF65-F5344CB8AC3E}">
        <p14:creationId xmlns:p14="http://schemas.microsoft.com/office/powerpoint/2010/main" val="1442806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F4E126-5BCA-4B48-9CA1-63E5DFD08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A9DC52-16EF-4E96-98A5-27A827FD1F3A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06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44003-5625-4FD5-9558-3F95D67EA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DD8C04-7339-44DF-A906-026062263DDF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65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352A42-56E6-4890-8FC5-4FDA6555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EBA56B-3D53-46D3-A592-013F29C2FD39}"/>
              </a:ext>
            </a:extLst>
          </p:cNvPr>
          <p:cNvSpPr txBox="1"/>
          <p:nvPr/>
        </p:nvSpPr>
        <p:spPr>
          <a:xfrm>
            <a:off x="3472069" y="5883966"/>
            <a:ext cx="5816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 have subscribe inside another subscribe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better way to rewrite this code using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switchMap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operator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0980B98-3D90-4521-8069-EEFD08720B3F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814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15917F-3CCB-45D3-B63A-7B872966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BC67C-AD84-44BE-9DC9-8704E4DF5651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07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D88CC0-BA6D-4E40-A5A3-F270FAF2F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394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1863B6-C660-4842-9725-E6DCC653A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88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7F8BE-FF92-450D-BF11-758027C2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0B9E96-22EE-45E0-B157-D78CB350972A}"/>
              </a:ext>
            </a:extLst>
          </p:cNvPr>
          <p:cNvSpPr txBox="1"/>
          <p:nvPr/>
        </p:nvSpPr>
        <p:spPr>
          <a:xfrm>
            <a:off x="1580597" y="5499652"/>
            <a:ext cx="903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we want in the subscribe method is the followers array not observable of followers array</a:t>
            </a:r>
          </a:p>
        </p:txBody>
      </p:sp>
    </p:spTree>
    <p:extLst>
      <p:ext uri="{BB962C8B-B14F-4D97-AF65-F5344CB8AC3E}">
        <p14:creationId xmlns:p14="http://schemas.microsoft.com/office/powerpoint/2010/main" val="623991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4E4A7E-8B3A-4D23-A10F-12683A43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96AD60-9BE9-48FC-B168-6CC306FB2DA4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196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9E69CA-DD38-449D-BC5F-A4F667180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8C8578-B251-4E13-A2AC-DEAE7E375864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65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F19974-8A05-4315-B85F-5B8A0573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FD65C5D-BE57-4800-8A1A-C556989207FD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32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E078A-A167-496D-A001-646D00030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18535F-30ED-4F74-B50C-35E30A637A61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7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0016F1-6326-404F-B21E-00FE2CBD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57E57C-4DF9-4E9E-905B-C635208514D6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62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C74048-CAA3-4766-B08F-19EA8B59B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E411D9-B3DD-4789-8523-E2B24B80301F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5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D9F28E-4170-4F09-A3B3-E3692EE2F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27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E8249A-D62C-4ADD-B26C-1C9FAFADC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3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3D9453-D484-410A-8C1D-553AED1DF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86CEDE-1DC2-4115-8C73-49F8B86CB4C8}"/>
              </a:ext>
            </a:extLst>
          </p:cNvPr>
          <p:cNvSpPr/>
          <p:nvPr/>
        </p:nvSpPr>
        <p:spPr>
          <a:xfrm>
            <a:off x="11370365" y="6414052"/>
            <a:ext cx="715618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57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76F97A-5CAA-4D36-BAAC-23FA6B3BB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0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39</Words>
  <Application>Microsoft Office PowerPoint</Application>
  <PresentationFormat>Widescreen</PresentationFormat>
  <Paragraphs>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The SwitchMap Operator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SwitchMap Operator</dc:title>
  <dc:creator>Lucid Unity</dc:creator>
  <cp:lastModifiedBy>Lucid Unity</cp:lastModifiedBy>
  <cp:revision>20</cp:revision>
  <dcterms:created xsi:type="dcterms:W3CDTF">2018-12-23T12:49:13Z</dcterms:created>
  <dcterms:modified xsi:type="dcterms:W3CDTF">2018-12-23T13:11:28Z</dcterms:modified>
</cp:coreProperties>
</file>